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7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 varScale="1">
        <p:scale>
          <a:sx n="53" d="100"/>
          <a:sy n="53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 уч. год</c:v>
                </c:pt>
                <c:pt idx="1">
                  <c:v>2022-2023 уч. год</c:v>
                </c:pt>
                <c:pt idx="2">
                  <c:v>2023-2024 уч.год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0.74</c:v>
                </c:pt>
                <c:pt idx="1">
                  <c:v>0.57999999999999996</c:v>
                </c:pt>
                <c:pt idx="2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 уч. год</c:v>
                </c:pt>
                <c:pt idx="1">
                  <c:v>2022-2023 уч. год</c:v>
                </c:pt>
                <c:pt idx="2">
                  <c:v>2023-2024 уч.год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0.17</c:v>
                </c:pt>
                <c:pt idx="1">
                  <c:v>0.28999999999999998</c:v>
                </c:pt>
                <c:pt idx="2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2021-2022 уч. год</c:v>
                </c:pt>
                <c:pt idx="1">
                  <c:v>2022-2023 уч. год</c:v>
                </c:pt>
                <c:pt idx="2">
                  <c:v>2023-2024 уч.год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0.09</c:v>
                </c:pt>
                <c:pt idx="1">
                  <c:v>0.13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839168"/>
        <c:axId val="72840704"/>
      </c:barChart>
      <c:catAx>
        <c:axId val="7283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72840704"/>
        <c:crosses val="autoZero"/>
        <c:auto val="1"/>
        <c:lblAlgn val="ctr"/>
        <c:lblOffset val="100"/>
        <c:noMultiLvlLbl val="0"/>
      </c:catAx>
      <c:valAx>
        <c:axId val="72840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83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02519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 КАЧЕСТВО РЕАЛИЗАЦИИ адаптированной дополнительной общеобразовательной общеразвивающей программы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умственной отсталостью (интеллектуальными нарушениями)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«Танцуют все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физкультурно-оздоровительная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:\для презентации\2022-05-21 05.22.17.HEI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3856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7" y="2924944"/>
            <a:ext cx="4656853" cy="34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48424"/>
              </p:ext>
            </p:extLst>
          </p:nvPr>
        </p:nvGraphicFramePr>
        <p:xfrm>
          <a:off x="1281971" y="476672"/>
          <a:ext cx="7200800" cy="1988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664133">
                <a:tc grid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посещающих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кружок «Танцуют все»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по годам)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413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уч.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2023-2024-уч.год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уч.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99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3212976"/>
            <a:ext cx="3456384" cy="25202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поставлено: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танцевальных композиций 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3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97"/>
            <a:ext cx="8682168" cy="635983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усвоения программы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реализации программы осуществляется мониторинг развития и  адаптации обучающихся посредством педагогического наблюдени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я,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анализа  и самоанализа выступлений на конкурсах,  отчетных концертах, открытых занятиях.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Мониторинг результатов проводился 2 раза в год ( декабрь-май)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мониторинга ( приложение 1)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учеников, посещающих занятия по программе растет. Дети с удовольствием ходят на занятия, принимают активное участие в репетициях, с желанием выступают на общешкольных праздниках.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76851"/>
              </p:ext>
            </p:extLst>
          </p:nvPr>
        </p:nvGraphicFramePr>
        <p:xfrm>
          <a:off x="467545" y="2060848"/>
          <a:ext cx="8496945" cy="25922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078"/>
                <a:gridCol w="1447078"/>
                <a:gridCol w="1447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078"/>
                <a:gridCol w="1447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17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учебный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учебный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учебный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7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2021 г.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ученика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2022 г.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23ученика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ученика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2023 г.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ученика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учеников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 уч.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17.уч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(74%)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(66%)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(58%)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уч. (42%)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(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 уч.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 (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ур.7 уч.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.-8 уч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(35%)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 уч.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ур.2 уч. (9%)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  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.( 9 %)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уч.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(13%)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 уч. (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29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538152" cy="562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результативности усвоения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(гистограмма)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25959232"/>
              </p:ext>
            </p:extLst>
          </p:nvPr>
        </p:nvGraphicFramePr>
        <p:xfrm>
          <a:off x="1524000" y="1268760"/>
          <a:ext cx="6720408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39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10017" y="-7350"/>
            <a:ext cx="4850015" cy="7007338"/>
          </a:xfrm>
          <a:prstGeom prst="rect">
            <a:avLst/>
          </a:prstGeom>
        </p:spPr>
      </p:pic>
      <p:pic>
        <p:nvPicPr>
          <p:cNvPr id="6" name="Picture 4"/>
          <p:cNvPicPr/>
          <p:nvPr/>
        </p:nvPicPr>
        <p:blipFill>
          <a:blip r:embed="rId3"/>
          <a:stretch/>
        </p:blipFill>
        <p:spPr>
          <a:xfrm>
            <a:off x="2051720" y="-7349"/>
            <a:ext cx="4536504" cy="69857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4157563" y="-7350"/>
            <a:ext cx="4986437" cy="69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224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  РЕЗУЛЬТАТИВНОСТЬ И КАЧЕСТВО РЕАЛИЗАЦИИ адаптированной дополнительной общеобразовательной общеразвивающей программы для детей с умственной отсталостью (интеллектуальными нарушениями)  «Танцуют все» направленность: физкультурно-оздоровительная сроки реализации 2021-2024 гг. </vt:lpstr>
      <vt:lpstr>За отчетный период поставлено: 16 танцевальных композиций и  3 флешмоба </vt:lpstr>
      <vt:lpstr>  Мониторинг результативности усвоения программы    В процессе реализации программы осуществляется мониторинг развития и  адаптации обучающихся посредством педагогического наблюдения, анализа  и самоанализа выступлений на конкурсах,  отчетных концертах, открытых занятиях. Мониторинг результатов проводился 2 раза в год ( декабрь-май) Критерии мониторинга ( приложение 1)          Число учеников, посещающих занятия по программе растет. Дети с удовольствием ходят на занятия, принимают активное участие в репетициях, с желанием выступают на общешкольных праздниках.   </vt:lpstr>
      <vt:lpstr>Мониторинг результативности усвоения программы  (гистограмма)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дополнительная общеобразовательная общеразвивающая программа для детей с умственной отсталостью (интеллектуальными нарушениями)  «Танцуют все»  направленность: физкультурно-оздоровительная сроки реализации 2022-2024</dc:title>
  <dc:creator>User</dc:creator>
  <cp:lastModifiedBy>User</cp:lastModifiedBy>
  <cp:revision>23</cp:revision>
  <dcterms:created xsi:type="dcterms:W3CDTF">2024-10-26T02:01:47Z</dcterms:created>
  <dcterms:modified xsi:type="dcterms:W3CDTF">2025-01-28T01:41:27Z</dcterms:modified>
</cp:coreProperties>
</file>